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315" r:id="rId3"/>
    <p:sldId id="316" r:id="rId4"/>
    <p:sldId id="3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7A1A-ACB6-44E2-BD54-9EBF369FF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8AB96-1738-429B-975C-62EE88D19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69D4C-BB88-4EEC-8BE2-BF2CA8CB7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3AFF6-AC0E-4196-841F-D6E3BAB2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D75D6-96C0-4AD4-B552-B352E6C01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40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BDAB-8FC8-4804-AB81-E8D533D9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ED92F8-D81C-4674-9FC0-58D8D157B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96DF1-8943-4658-B226-F6D5AE533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2FA65-1D05-43AF-9344-95D1CB0DD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5470E-3D65-42AC-8B70-D60103BA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7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BA42CB-8911-40E5-9EF4-5E1F4C1990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0037A-0A90-40C3-A9D8-67637CFB8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A7806-5929-462F-9961-ECD0F2B6B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01AC7-C8EA-46C1-8E6B-FAF28630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30AF1-AA1E-438F-90DF-9CF527EFA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6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26C6-C839-4AE8-B7C5-96801CA06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6FAA-491C-46CF-A54F-449EA8749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E1334-DCE0-4C68-B793-2C956C35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35852-D465-46AE-ACD2-53F12DF7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ADBAA-B9C2-4C37-B800-2A1431ED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C8E34-B9B5-4602-8307-B060B454F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80E94-1FF0-42E2-9E27-346ADF447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6ED52-2CB5-4667-897A-58D447DA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830B-D157-4BC3-8BC1-7AB044CD8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9F3B7-51C1-4051-8677-A6355239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10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5428-2D68-458F-AC9B-DCF33535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19C2D-687E-4F7F-BFF7-FD0A5C02E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00F96-7019-4854-B55A-2E4B2294E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94745-4041-46B0-BCE7-73E326D32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26626-A57E-47B2-9767-695F9B4A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22127-9A52-4EA7-BB8C-4B142C34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3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EE17F-47D2-4B3F-842C-EC137CBE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97678-214E-4BFD-9AA1-D40C5B9DE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6BF6B-4E91-4B7F-AA2B-0694D5077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664580-6E2C-4E56-8EC4-A721F7FCF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E254A0-F667-46A0-A93A-0FFBF13BB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33A86-3E0D-46CB-B19D-B01D834DA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EEEB4-8A31-4C71-9DB9-65635513E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C40CF-1077-4ED7-B407-56D6473E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1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39714-EAE0-4B99-949C-CDD6E87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64DA3-B3AB-410D-BD12-AF815041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94FB6-8579-450D-A921-1802AEB0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CDB69-018D-4216-90DD-5EFB8A0BB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08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F4B72F-E64C-40D7-8D15-F59BD242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D9C674-E667-407D-AAD7-64801DB9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C1DC1-2F17-45A3-A5CD-23FD8622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45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9BC34-D6C0-4988-B9A3-68CC06BB3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DA193-7D50-4E0F-8FC4-8D7F6F6EC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51000-31A4-4AF8-9904-9D2ECAF48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8841B-CF20-4107-84C0-9E10706E8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0EC23-B20A-4167-BF79-B4E0BA9ED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08EAC-0D76-4394-B4DD-8EACDD37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30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9843-A57E-4A87-809B-47FF423F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DD24F8-8996-47BE-A545-B9F7413EE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F266D-14FB-4BB7-BB5E-E7DA53988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40F8C-2E2F-486B-BD86-40792B6C9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13946-9551-41A6-AF2F-2B09C777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ED24F-FB61-4EC9-996B-8CC079E1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1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7A5C7A-12C3-402D-A4FC-502DD752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7DBC8-FA56-4797-9DFD-5120001AB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1C0F6-5287-4794-A654-710D84CB9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244B1-B66B-41B0-AC03-144E1D7B121C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68ED7-38EE-4AE8-85E2-6822F6FBEB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A70CA-A58E-46D6-92B4-C42FFC2DC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1525-DFD8-431C-AAD8-747800B30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72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CB65-6D67-46E4-8BE5-CAE65CD8B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r>
              <a:rPr lang="en-GB" dirty="0"/>
              <a:t>I Thrive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E2B3C-0BF1-4B64-9B8F-99D4516BA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r>
              <a:rPr lang="en-GB" sz="1700"/>
              <a:t>I want to be involved in decision making</a:t>
            </a:r>
          </a:p>
          <a:p>
            <a:r>
              <a:rPr lang="en-GB" sz="1700"/>
              <a:t>in the options for my mental health and well-being</a:t>
            </a:r>
          </a:p>
          <a:p>
            <a:r>
              <a:rPr lang="en-GB" sz="1700"/>
              <a:t>You can give me all of your advice</a:t>
            </a:r>
          </a:p>
          <a:p>
            <a:r>
              <a:rPr lang="en-GB" sz="1700"/>
              <a:t>Or signposting to others will suffice</a:t>
            </a:r>
          </a:p>
          <a:p>
            <a:r>
              <a:rPr lang="en-GB" sz="1700"/>
              <a:t>maybe one off contacts for support</a:t>
            </a:r>
          </a:p>
          <a:p>
            <a:r>
              <a:rPr lang="en-GB" sz="1700"/>
              <a:t>maybe self-management with the ball in my court</a:t>
            </a:r>
          </a:p>
          <a:p>
            <a:r>
              <a:rPr lang="en-GB" sz="1700"/>
              <a:t>just don’t leave me to try and survive </a:t>
            </a:r>
          </a:p>
          <a:p>
            <a:r>
              <a:rPr lang="en-GB" sz="1700"/>
              <a:t>but do all we can to make sure that I…    …Thrive</a:t>
            </a:r>
          </a:p>
          <a:p>
            <a:endParaRPr lang="en-GB" sz="1700"/>
          </a:p>
        </p:txBody>
      </p:sp>
      <p:pic>
        <p:nvPicPr>
          <p:cNvPr id="5" name="Picture 4" descr="A picture containing watch&#10;&#10;Description automatically generated">
            <a:extLst>
              <a:ext uri="{FF2B5EF4-FFF2-40B4-BE49-F238E27FC236}">
                <a16:creationId xmlns:a16="http://schemas.microsoft.com/office/drawing/2014/main" id="{0F4E1F42-D7A8-40D7-8406-08B6E8690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709" y="1189611"/>
            <a:ext cx="4475531" cy="447553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8978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6BAB-99C4-4707-AE34-2F8508D6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6477A-2BA1-4A2C-AD10-2F19B16C0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r>
              <a:rPr lang="en-GB" sz="2000"/>
              <a:t>Or maybe I am someone who needs focused goals</a:t>
            </a:r>
          </a:p>
          <a:p>
            <a:r>
              <a:rPr lang="en-GB" sz="2000"/>
              <a:t>Someone with a specific intervention role</a:t>
            </a:r>
          </a:p>
          <a:p>
            <a:r>
              <a:rPr lang="en-GB" sz="2000"/>
              <a:t>Getting help to be transformed</a:t>
            </a:r>
          </a:p>
          <a:p>
            <a:r>
              <a:rPr lang="en-GB" sz="2000"/>
              <a:t>but only interventions, evidence informed</a:t>
            </a:r>
          </a:p>
          <a:p>
            <a:r>
              <a:rPr lang="en-GB" sz="2000"/>
              <a:t>It doesn’t even have to be a nurse</a:t>
            </a:r>
          </a:p>
          <a:p>
            <a:r>
              <a:rPr lang="en-GB" sz="2000"/>
              <a:t>any trained professional can help reverse</a:t>
            </a:r>
          </a:p>
          <a:p>
            <a:r>
              <a:rPr lang="en-GB" sz="2000"/>
              <a:t>My mental health and well-being will revive</a:t>
            </a:r>
          </a:p>
          <a:p>
            <a:r>
              <a:rPr lang="en-GB" sz="2000"/>
              <a:t>if we do all we can to make sure that I…    …Thrive</a:t>
            </a:r>
          </a:p>
        </p:txBody>
      </p:sp>
      <p:pic>
        <p:nvPicPr>
          <p:cNvPr id="5" name="Picture 4" descr="A picture containing watch&#10;&#10;Description automatically generated">
            <a:extLst>
              <a:ext uri="{FF2B5EF4-FFF2-40B4-BE49-F238E27FC236}">
                <a16:creationId xmlns:a16="http://schemas.microsoft.com/office/drawing/2014/main" id="{673091AB-1DAB-4593-A452-A3431E80F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709" y="1189611"/>
            <a:ext cx="4475531" cy="447553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1369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38B51-712B-4D16-9E4B-A5A7C5CD5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8F87D-1A9E-40B1-8AB2-788EF8F42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r>
              <a:rPr lang="en-GB" sz="2000"/>
              <a:t>Maybe I need more help than first thought</a:t>
            </a:r>
          </a:p>
          <a:p>
            <a:r>
              <a:rPr lang="en-GB" sz="2000"/>
              <a:t>extensive treatment so I’m not distraught </a:t>
            </a:r>
          </a:p>
          <a:p>
            <a:r>
              <a:rPr lang="en-GB" sz="2000"/>
              <a:t>Professional help from local services</a:t>
            </a:r>
          </a:p>
          <a:p>
            <a:r>
              <a:rPr lang="en-GB" sz="2000"/>
              <a:t>people in the know with specific purposes</a:t>
            </a:r>
          </a:p>
          <a:p>
            <a:r>
              <a:rPr lang="en-GB" sz="2000"/>
              <a:t>I have needs that require particular attention</a:t>
            </a:r>
          </a:p>
          <a:p>
            <a:r>
              <a:rPr lang="en-GB" sz="2000"/>
              <a:t>it just needs a little local co-ordination</a:t>
            </a:r>
          </a:p>
          <a:p>
            <a:r>
              <a:rPr lang="en-GB" sz="2000"/>
              <a:t>All i need is an intensive session or five</a:t>
            </a:r>
          </a:p>
          <a:p>
            <a:r>
              <a:rPr lang="en-GB" sz="2000"/>
              <a:t>and we can work together making sure that I…    …Thrive</a:t>
            </a:r>
          </a:p>
          <a:p>
            <a:endParaRPr lang="en-GB" sz="2000"/>
          </a:p>
        </p:txBody>
      </p:sp>
      <p:pic>
        <p:nvPicPr>
          <p:cNvPr id="5" name="Picture 4" descr="A picture containing watch&#10;&#10;Description automatically generated">
            <a:extLst>
              <a:ext uri="{FF2B5EF4-FFF2-40B4-BE49-F238E27FC236}">
                <a16:creationId xmlns:a16="http://schemas.microsoft.com/office/drawing/2014/main" id="{F217624F-1BBA-412A-95C9-A2DEC099C4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709" y="1189611"/>
            <a:ext cx="4475531" cy="447553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7226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21436-7A48-4D75-A401-A6641E542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79C09-E897-4DFE-8758-9F32426E6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r>
              <a:rPr lang="en-GB" sz="1900"/>
              <a:t>Everyone working to manage a risk</a:t>
            </a:r>
          </a:p>
          <a:p>
            <a:r>
              <a:rPr lang="en-GB" sz="1900"/>
              <a:t>Any crisis response will need to be brisk</a:t>
            </a:r>
          </a:p>
          <a:p>
            <a:r>
              <a:rPr lang="en-GB" sz="1900"/>
              <a:t>Maybe the help isn’t working</a:t>
            </a:r>
          </a:p>
          <a:p>
            <a:r>
              <a:rPr lang="en-GB" sz="1900"/>
              <a:t>Or I maybe I’m still searching</a:t>
            </a:r>
          </a:p>
          <a:p>
            <a:r>
              <a:rPr lang="en-GB" sz="1900"/>
              <a:t>We might even have to resort</a:t>
            </a:r>
          </a:p>
          <a:p>
            <a:r>
              <a:rPr lang="en-GB" sz="1900"/>
              <a:t>to keeping me safe with Multi-agency support</a:t>
            </a:r>
          </a:p>
          <a:p>
            <a:r>
              <a:rPr lang="en-GB" sz="1900"/>
              <a:t>Working together not just to keep me alive</a:t>
            </a:r>
          </a:p>
          <a:p>
            <a:r>
              <a:rPr lang="en-GB" sz="1900"/>
              <a:t>but me, you, them and us making sure that I…    …Thrive</a:t>
            </a:r>
          </a:p>
          <a:p>
            <a:r>
              <a:rPr lang="en-GB" sz="1900"/>
              <a:t> </a:t>
            </a:r>
          </a:p>
          <a:p>
            <a:endParaRPr lang="en-GB" sz="1900"/>
          </a:p>
        </p:txBody>
      </p:sp>
      <p:pic>
        <p:nvPicPr>
          <p:cNvPr id="5" name="Picture 4" descr="A picture containing watch&#10;&#10;Description automatically generated">
            <a:extLst>
              <a:ext uri="{FF2B5EF4-FFF2-40B4-BE49-F238E27FC236}">
                <a16:creationId xmlns:a16="http://schemas.microsoft.com/office/drawing/2014/main" id="{6FF516E2-3845-420D-9195-B2B62FFD8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709" y="1189611"/>
            <a:ext cx="4475531" cy="447553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57207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 Thrive 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Thrive !</dc:title>
  <dc:creator>Lisa Morris</dc:creator>
  <cp:lastModifiedBy>Lisa Morris</cp:lastModifiedBy>
  <cp:revision>1</cp:revision>
  <dcterms:created xsi:type="dcterms:W3CDTF">2021-11-24T14:46:51Z</dcterms:created>
  <dcterms:modified xsi:type="dcterms:W3CDTF">2021-11-24T14:47:21Z</dcterms:modified>
</cp:coreProperties>
</file>